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화면 슬라이드 쇼(4:3)</PresentationFormat>
  <Paragraphs>100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희동</cp:lastModifiedBy>
  <cp:revision>1</cp:revision>
  <dcterms:created xsi:type="dcterms:W3CDTF">2018-04-05T13:59:58Z</dcterms:created>
  <dcterms:modified xsi:type="dcterms:W3CDTF">2018-05-14T15:12:39Z</dcterms:modified>
</cp:coreProperties>
</file>